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3" r:id="rId10"/>
    <p:sldId id="266" r:id="rId1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223">
          <p15:clr>
            <a:srgbClr val="A4A3A4"/>
          </p15:clr>
        </p15:guide>
        <p15:guide id="3" orient="horz" pos="2017">
          <p15:clr>
            <a:srgbClr val="A4A3A4"/>
          </p15:clr>
        </p15:guide>
        <p15:guide id="4" pos="2880">
          <p15:clr>
            <a:srgbClr val="A4A3A4"/>
          </p15:clr>
        </p15:guide>
        <p15:guide id="5" pos="3560">
          <p15:clr>
            <a:srgbClr val="A4A3A4"/>
          </p15:clr>
        </p15:guide>
        <p15:guide id="6" pos="22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ABAE"/>
    <a:srgbClr val="82888C"/>
    <a:srgbClr val="A3A08F"/>
    <a:srgbClr val="5D696C"/>
    <a:srgbClr val="FCF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5" d="100"/>
          <a:sy n="145" d="100"/>
        </p:scale>
        <p:origin x="624" y="120"/>
      </p:cViewPr>
      <p:guideLst>
        <p:guide orient="horz" pos="1620"/>
        <p:guide orient="horz" pos="1223"/>
        <p:guide orient="horz" pos="2017"/>
        <p:guide pos="2880"/>
        <p:guide pos="3560"/>
        <p:guide pos="22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6308999862522775E-2"/>
          <c:y val="0"/>
          <c:w val="0.94738200027495423"/>
          <c:h val="0.886149013448513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5D696C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82888C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9DABAE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solidFill>
              <a:srgbClr val="A3A08F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2.5</c:v>
                </c:pt>
                <c:pt idx="1">
                  <c:v>1.8</c:v>
                </c:pt>
                <c:pt idx="2">
                  <c:v>4.4000000000000004</c:v>
                </c:pt>
                <c:pt idx="3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220403456"/>
        <c:axId val="219604064"/>
      </c:barChart>
      <c:catAx>
        <c:axId val="2204034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zh-CN"/>
          </a:p>
        </c:txPr>
        <c:crossAx val="219604064"/>
        <c:crosses val="autoZero"/>
        <c:auto val="1"/>
        <c:lblAlgn val="ctr"/>
        <c:lblOffset val="100"/>
        <c:noMultiLvlLbl val="0"/>
      </c:catAx>
      <c:valAx>
        <c:axId val="2196040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2204034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2017/6/25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2017/6/25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2017/6/25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2017/6/25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2017/6/25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2017/6/25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2017/6/25 Sunday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2017/6/25 Sunday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2017/6/25 Sunday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2017/6/25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2017/6/25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2017/6/25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758" y="321500"/>
            <a:ext cx="4356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5D696C"/>
                </a:solidFill>
                <a:latin typeface="微软雅黑" pitchFamily="34" charset="-122"/>
                <a:ea typeface="微软雅黑" pitchFamily="34" charset="-122"/>
              </a:rPr>
              <a:t>点击输入标题</a:t>
            </a:r>
            <a:endParaRPr lang="zh-CN" altLang="en-US" b="1" dirty="0">
              <a:solidFill>
                <a:srgbClr val="5D696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 descr="rocks-sunrise-natural.jpg"/>
          <p:cNvPicPr>
            <a:picLocks noChangeAspect="1"/>
          </p:cNvPicPr>
          <p:nvPr/>
        </p:nvPicPr>
        <p:blipFill>
          <a:blip r:embed="rId2" cstate="print"/>
          <a:srcRect l="940" t="24137" b="26855"/>
          <a:stretch>
            <a:fillRect/>
          </a:stretch>
        </p:blipFill>
        <p:spPr>
          <a:xfrm>
            <a:off x="0" y="1446625"/>
            <a:ext cx="9144000" cy="3015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1570" y="771550"/>
            <a:ext cx="7875875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rgbClr val="5D696C"/>
                </a:solidFill>
                <a:latin typeface="微软雅黑" pitchFamily="34" charset="-122"/>
                <a:ea typeface="微软雅黑" pitchFamily="34" charset="-122"/>
              </a:rPr>
              <a:t>			             </a:t>
            </a:r>
            <a:r>
              <a:rPr lang="zh-CN" altLang="en-US" sz="1200" dirty="0" smtClean="0">
                <a:solidFill>
                  <a:srgbClr val="5D696C"/>
                </a:solidFill>
                <a:latin typeface="微软雅黑" pitchFamily="34" charset="-122"/>
                <a:ea typeface="微软雅黑" pitchFamily="34" charset="-122"/>
              </a:rPr>
              <a:t>点击输入标题</a:t>
            </a:r>
            <a:endParaRPr lang="zh-CN" altLang="en-US" sz="1200" dirty="0">
              <a:solidFill>
                <a:srgbClr val="5D696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1580" y="2571750"/>
            <a:ext cx="3780420" cy="2250250"/>
          </a:xfrm>
          <a:prstGeom prst="rect">
            <a:avLst/>
          </a:prstGeom>
          <a:solidFill>
            <a:srgbClr val="82888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请在这里对你的企业进行描述，比如经营业态，业务种类，行业地位，专业程度等。尽量直观简洁，让人看一眼便能明白你的企业能做什么，做的程度如何，处于什么样的水准之上。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比如：公司秉承“务实、创新、规范、卓越”的经营理念，一贯主张与坚持“和谐、自然、舒适”的开发理念与产品特色，并将“和谐”提升至公司品牌建设战略的高度。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72300" y="1941513"/>
            <a:ext cx="900100" cy="9001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ADD</a:t>
            </a:r>
          </a:p>
          <a:p>
            <a:pPr algn="ctr"/>
            <a:r>
              <a:rPr lang="en-US" altLang="zh-CN" dirty="0" smtClean="0"/>
              <a:t>LOGO</a:t>
            </a:r>
          </a:p>
          <a:p>
            <a:pPr algn="ctr"/>
            <a:r>
              <a:rPr lang="en-US" altLang="zh-CN" dirty="0" smtClean="0"/>
              <a:t>HERE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478815" y="690832"/>
            <a:ext cx="166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汇报人：千库网</a:t>
            </a:r>
            <a:endParaRPr lang="zh-CN" altLang="en-US" sz="1400" dirty="0"/>
          </a:p>
        </p:txBody>
      </p:sp>
      <p:sp>
        <p:nvSpPr>
          <p:cNvPr id="4" name="文本框 3"/>
          <p:cNvSpPr txBox="1"/>
          <p:nvPr/>
        </p:nvSpPr>
        <p:spPr>
          <a:xfrm>
            <a:off x="7272300" y="939897"/>
            <a:ext cx="2565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日期：</a:t>
            </a:r>
            <a:r>
              <a:rPr lang="en-US" altLang="zh-CN" sz="1400" dirty="0" smtClean="0"/>
              <a:t>XX</a:t>
            </a:r>
            <a:r>
              <a:rPr lang="zh-CN" altLang="en-US" sz="1400" dirty="0" smtClean="0"/>
              <a:t>年</a:t>
            </a:r>
            <a:r>
              <a:rPr lang="en-US" altLang="zh-CN" sz="1400" dirty="0" smtClean="0"/>
              <a:t>XX</a:t>
            </a:r>
            <a:r>
              <a:rPr lang="zh-CN" altLang="en-US" sz="1400" dirty="0" smtClean="0"/>
              <a:t>月</a:t>
            </a:r>
            <a:r>
              <a:rPr lang="en-US" altLang="zh-CN" sz="1400" dirty="0" smtClean="0"/>
              <a:t>XX</a:t>
            </a:r>
            <a:r>
              <a:rPr lang="zh-CN" altLang="en-US" sz="1400" dirty="0" smtClean="0"/>
              <a:t>日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86835" y="1851670"/>
            <a:ext cx="54813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dirty="0" smtClean="0"/>
              <a:t>谢谢观看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795353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324472" y="1105748"/>
            <a:ext cx="495055" cy="495055"/>
            <a:chOff x="4195717" y="591530"/>
            <a:chExt cx="495055" cy="495055"/>
          </a:xfrm>
        </p:grpSpPr>
        <p:sp>
          <p:nvSpPr>
            <p:cNvPr id="3" name="椭圆 2"/>
            <p:cNvSpPr/>
            <p:nvPr/>
          </p:nvSpPr>
          <p:spPr>
            <a:xfrm>
              <a:off x="4195717" y="591530"/>
              <a:ext cx="495055" cy="495055"/>
            </a:xfrm>
            <a:prstGeom prst="ellipse">
              <a:avLst/>
            </a:prstGeom>
            <a:solidFill>
              <a:srgbClr val="5D6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Freeform 388"/>
            <p:cNvSpPr>
              <a:spLocks/>
            </p:cNvSpPr>
            <p:nvPr/>
          </p:nvSpPr>
          <p:spPr bwMode="auto">
            <a:xfrm>
              <a:off x="4295710" y="698169"/>
              <a:ext cx="295068" cy="281776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929316" y="1777338"/>
            <a:ext cx="3285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latin typeface="Ebrima" pitchFamily="2" charset="0"/>
                <a:ea typeface="Ebrima" pitchFamily="2" charset="0"/>
                <a:cs typeface="Ebrima" pitchFamily="2" charset="0"/>
              </a:rPr>
              <a:t>点击输入标题</a:t>
            </a:r>
            <a:endParaRPr lang="zh-CN" altLang="en-US" sz="1200" dirty="0">
              <a:latin typeface="微软雅黑" pitchFamily="34" charset="-122"/>
              <a:ea typeface="微软雅黑" pitchFamily="34" charset="-122"/>
              <a:cs typeface="Ebrima" pitchFamily="2" charset="0"/>
            </a:endParaRPr>
          </a:p>
        </p:txBody>
      </p:sp>
      <p:sp>
        <p:nvSpPr>
          <p:cNvPr id="6" name="右大括号 5"/>
          <p:cNvSpPr/>
          <p:nvPr/>
        </p:nvSpPr>
        <p:spPr>
          <a:xfrm rot="16200000">
            <a:off x="4369561" y="318077"/>
            <a:ext cx="404878" cy="4230470"/>
          </a:xfrm>
          <a:prstGeom prst="rightBrace">
            <a:avLst/>
          </a:prstGeom>
          <a:ln>
            <a:solidFill>
              <a:srgbClr val="5D6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2132586" y="2680756"/>
            <a:ext cx="630070" cy="746089"/>
            <a:chOff x="2132586" y="1986518"/>
            <a:chExt cx="630070" cy="746089"/>
          </a:xfrm>
        </p:grpSpPr>
        <p:sp>
          <p:nvSpPr>
            <p:cNvPr id="7" name="椭圆 6"/>
            <p:cNvSpPr/>
            <p:nvPr/>
          </p:nvSpPr>
          <p:spPr>
            <a:xfrm>
              <a:off x="2321750" y="1986518"/>
              <a:ext cx="270197" cy="270197"/>
            </a:xfrm>
            <a:prstGeom prst="ellipse">
              <a:avLst/>
            </a:prstGeom>
            <a:solidFill>
              <a:srgbClr val="5D6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Ebrima" pitchFamily="2" charset="0"/>
                  <a:ea typeface="Ebrima" pitchFamily="2" charset="0"/>
                  <a:cs typeface="Ebrima" pitchFamily="2" charset="0"/>
                </a:rPr>
                <a:t>1</a:t>
              </a:r>
              <a:endParaRPr lang="zh-CN" altLang="en-US" dirty="0"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2586" y="2301720"/>
              <a:ext cx="6300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 smtClean="0">
                  <a:solidFill>
                    <a:srgbClr val="5D696C"/>
                  </a:solidFill>
                  <a:latin typeface="微软雅黑" pitchFamily="34" charset="-122"/>
                  <a:ea typeface="微软雅黑" pitchFamily="34" charset="-122"/>
                </a:rPr>
                <a:t>名称</a:t>
              </a:r>
              <a:endParaRPr lang="en-US" altLang="zh-CN" sz="1100" b="1" dirty="0" smtClean="0">
                <a:solidFill>
                  <a:srgbClr val="5D696C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1100" b="1" dirty="0" smtClean="0">
                  <a:solidFill>
                    <a:srgbClr val="5D696C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TEXT</a:t>
              </a:r>
              <a:endParaRPr lang="zh-CN" altLang="en-US" sz="1100" b="1" dirty="0">
                <a:solidFill>
                  <a:srgbClr val="5D696C"/>
                </a:solidFill>
                <a:latin typeface="Ebrima" pitchFamily="2" charset="0"/>
                <a:ea typeface="微软雅黑" pitchFamily="34" charset="-122"/>
                <a:cs typeface="Ebrima" pitchFamily="2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545791" y="2680756"/>
            <a:ext cx="630070" cy="746089"/>
            <a:chOff x="3581890" y="1986518"/>
            <a:chExt cx="630070" cy="746089"/>
          </a:xfrm>
        </p:grpSpPr>
        <p:sp>
          <p:nvSpPr>
            <p:cNvPr id="8" name="椭圆 7"/>
            <p:cNvSpPr/>
            <p:nvPr/>
          </p:nvSpPr>
          <p:spPr>
            <a:xfrm>
              <a:off x="3761827" y="1986518"/>
              <a:ext cx="270197" cy="270197"/>
            </a:xfrm>
            <a:prstGeom prst="ellipse">
              <a:avLst/>
            </a:prstGeom>
            <a:solidFill>
              <a:srgbClr val="828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Ebrima" pitchFamily="2" charset="0"/>
                  <a:ea typeface="Ebrima" pitchFamily="2" charset="0"/>
                  <a:cs typeface="Ebrima" pitchFamily="2" charset="0"/>
                </a:rPr>
                <a:t>2</a:t>
              </a:r>
              <a:endParaRPr lang="zh-CN" altLang="en-US" dirty="0"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81890" y="2301720"/>
              <a:ext cx="6300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 smtClean="0">
                  <a:solidFill>
                    <a:srgbClr val="82888C"/>
                  </a:solidFill>
                  <a:latin typeface="微软雅黑" pitchFamily="34" charset="-122"/>
                  <a:ea typeface="微软雅黑" pitchFamily="34" charset="-122"/>
                </a:rPr>
                <a:t>名称</a:t>
              </a:r>
              <a:endParaRPr lang="en-US" altLang="zh-CN" sz="1100" b="1" dirty="0" smtClean="0">
                <a:solidFill>
                  <a:srgbClr val="82888C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1100" b="1" dirty="0" smtClean="0">
                  <a:solidFill>
                    <a:srgbClr val="82888C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TEXT</a:t>
              </a:r>
              <a:endParaRPr lang="zh-CN" altLang="en-US" sz="1100" b="1" dirty="0">
                <a:solidFill>
                  <a:srgbClr val="82888C"/>
                </a:solidFill>
                <a:latin typeface="Ebrima" pitchFamily="2" charset="0"/>
                <a:ea typeface="微软雅黑" pitchFamily="34" charset="-122"/>
                <a:cs typeface="Ebrima" pitchFamily="2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958996" y="2680756"/>
            <a:ext cx="630070" cy="746089"/>
            <a:chOff x="5021430" y="1986518"/>
            <a:chExt cx="630070" cy="746089"/>
          </a:xfrm>
        </p:grpSpPr>
        <p:sp>
          <p:nvSpPr>
            <p:cNvPr id="9" name="椭圆 8"/>
            <p:cNvSpPr/>
            <p:nvPr/>
          </p:nvSpPr>
          <p:spPr>
            <a:xfrm>
              <a:off x="5201367" y="1986518"/>
              <a:ext cx="270197" cy="270197"/>
            </a:xfrm>
            <a:prstGeom prst="ellipse">
              <a:avLst/>
            </a:prstGeom>
            <a:solidFill>
              <a:srgbClr val="9DA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Ebrima" pitchFamily="2" charset="0"/>
                  <a:ea typeface="Ebrima" pitchFamily="2" charset="0"/>
                  <a:cs typeface="Ebrima" pitchFamily="2" charset="0"/>
                </a:rPr>
                <a:t>3</a:t>
              </a:r>
              <a:endParaRPr lang="zh-CN" altLang="en-US" dirty="0"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21430" y="2301720"/>
              <a:ext cx="6300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 smtClean="0">
                  <a:solidFill>
                    <a:srgbClr val="9DABAE"/>
                  </a:solidFill>
                  <a:latin typeface="微软雅黑" pitchFamily="34" charset="-122"/>
                  <a:ea typeface="微软雅黑" pitchFamily="34" charset="-122"/>
                </a:rPr>
                <a:t>名称</a:t>
              </a:r>
              <a:endParaRPr lang="en-US" altLang="zh-CN" sz="1100" b="1" dirty="0" smtClean="0">
                <a:solidFill>
                  <a:srgbClr val="9DABA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1100" b="1" dirty="0" smtClean="0">
                  <a:solidFill>
                    <a:srgbClr val="9DABA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TEXT</a:t>
              </a:r>
              <a:endParaRPr lang="zh-CN" altLang="en-US" sz="1100" b="1" dirty="0">
                <a:solidFill>
                  <a:srgbClr val="9DABAE"/>
                </a:solidFill>
                <a:latin typeface="Ebrima" pitchFamily="2" charset="0"/>
                <a:ea typeface="微软雅黑" pitchFamily="34" charset="-122"/>
                <a:cs typeface="Ebrima" pitchFamily="2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372200" y="2680756"/>
            <a:ext cx="630070" cy="746089"/>
            <a:chOff x="6372200" y="1986518"/>
            <a:chExt cx="630070" cy="746089"/>
          </a:xfrm>
        </p:grpSpPr>
        <p:sp>
          <p:nvSpPr>
            <p:cNvPr id="10" name="椭圆 9"/>
            <p:cNvSpPr/>
            <p:nvPr/>
          </p:nvSpPr>
          <p:spPr>
            <a:xfrm>
              <a:off x="6552137" y="1986518"/>
              <a:ext cx="270197" cy="270197"/>
            </a:xfrm>
            <a:prstGeom prst="ellipse">
              <a:avLst/>
            </a:prstGeom>
            <a:solidFill>
              <a:srgbClr val="A3A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Ebrima" pitchFamily="2" charset="0"/>
                  <a:ea typeface="Ebrima" pitchFamily="2" charset="0"/>
                  <a:cs typeface="Ebrima" pitchFamily="2" charset="0"/>
                </a:rPr>
                <a:t>4</a:t>
              </a:r>
              <a:endParaRPr lang="zh-CN" altLang="en-US" dirty="0"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72200" y="2301720"/>
              <a:ext cx="6300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 smtClean="0">
                  <a:solidFill>
                    <a:srgbClr val="A3A08F"/>
                  </a:solidFill>
                  <a:latin typeface="微软雅黑" pitchFamily="34" charset="-122"/>
                  <a:ea typeface="微软雅黑" pitchFamily="34" charset="-122"/>
                </a:rPr>
                <a:t>名称</a:t>
              </a:r>
              <a:endParaRPr lang="en-US" altLang="zh-CN" sz="1100" b="1" dirty="0" smtClean="0">
                <a:solidFill>
                  <a:srgbClr val="A3A08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1100" b="1" dirty="0" smtClean="0">
                  <a:solidFill>
                    <a:srgbClr val="A3A08F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TEXT</a:t>
              </a:r>
              <a:endParaRPr lang="zh-CN" altLang="en-US" sz="1100" b="1" dirty="0">
                <a:solidFill>
                  <a:srgbClr val="A3A08F"/>
                </a:solidFill>
                <a:latin typeface="Ebrima" pitchFamily="2" charset="0"/>
                <a:ea typeface="微软雅黑" pitchFamily="34" charset="-122"/>
                <a:cs typeface="Ebrima" pitchFamily="2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69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tructure-skyline-building.jpg"/>
          <p:cNvPicPr>
            <a:picLocks noChangeAspect="1"/>
          </p:cNvPicPr>
          <p:nvPr/>
        </p:nvPicPr>
        <p:blipFill>
          <a:blip r:embed="rId2" cstate="print"/>
          <a:srcRect t="13997" b="23750"/>
          <a:stretch>
            <a:fillRect/>
          </a:stretch>
        </p:blipFill>
        <p:spPr>
          <a:xfrm>
            <a:off x="0" y="1941513"/>
            <a:ext cx="9144000" cy="3201987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746575" y="546525"/>
            <a:ext cx="630070" cy="746089"/>
            <a:chOff x="2132586" y="1986518"/>
            <a:chExt cx="630070" cy="746089"/>
          </a:xfrm>
        </p:grpSpPr>
        <p:sp>
          <p:nvSpPr>
            <p:cNvPr id="4" name="椭圆 3"/>
            <p:cNvSpPr/>
            <p:nvPr/>
          </p:nvSpPr>
          <p:spPr>
            <a:xfrm>
              <a:off x="2321750" y="1986518"/>
              <a:ext cx="270197" cy="270197"/>
            </a:xfrm>
            <a:prstGeom prst="ellipse">
              <a:avLst/>
            </a:prstGeom>
            <a:solidFill>
              <a:srgbClr val="FCFB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5D696C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1</a:t>
              </a:r>
              <a:endParaRPr lang="zh-CN" altLang="en-US" dirty="0">
                <a:solidFill>
                  <a:srgbClr val="5D696C"/>
                </a:solidFill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132586" y="2301720"/>
              <a:ext cx="6300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名称</a:t>
              </a:r>
              <a:endParaRPr lang="en-US" altLang="zh-CN" sz="11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1100" b="1" dirty="0" smtClean="0">
                  <a:solidFill>
                    <a:schemeClr val="bg1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TEXT</a:t>
              </a:r>
              <a:endParaRPr lang="zh-CN" altLang="en-US" sz="1100" b="1" dirty="0">
                <a:solidFill>
                  <a:schemeClr val="bg1"/>
                </a:solidFill>
                <a:latin typeface="Ebrima" pitchFamily="2" charset="0"/>
                <a:ea typeface="微软雅黑" pitchFamily="34" charset="-122"/>
                <a:cs typeface="Ebrima" pitchFamily="2" charset="0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1331640" y="546525"/>
            <a:ext cx="0" cy="6300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等腰三角形 8"/>
          <p:cNvSpPr/>
          <p:nvPr/>
        </p:nvSpPr>
        <p:spPr>
          <a:xfrm flipV="1">
            <a:off x="5651500" y="1941513"/>
            <a:ext cx="405665" cy="349711"/>
          </a:xfrm>
          <a:prstGeom prst="triangle">
            <a:avLst/>
          </a:prstGeom>
          <a:solidFill>
            <a:srgbClr val="5D6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546775" y="591530"/>
            <a:ext cx="157517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产品系列介绍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46775" y="951570"/>
            <a:ext cx="5805645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在此介绍该产品系列的基本情况，对产品的形态、品质、荣誉等进行介绍。如企业旗下经典产品系列，本着“以人为本”的原则，曾囊括无数大奖等等。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67355" y="3831890"/>
            <a:ext cx="900100" cy="9001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ADD</a:t>
            </a:r>
          </a:p>
          <a:p>
            <a:pPr algn="ctr"/>
            <a:r>
              <a:rPr lang="en-US" altLang="zh-CN" dirty="0" smtClean="0"/>
              <a:t>LOGO</a:t>
            </a:r>
          </a:p>
          <a:p>
            <a:pPr algn="ctr"/>
            <a:r>
              <a:rPr lang="en-US" altLang="zh-CN" dirty="0" smtClean="0"/>
              <a:t>HERE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8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46575" y="546525"/>
            <a:ext cx="630070" cy="746089"/>
            <a:chOff x="2132586" y="1986518"/>
            <a:chExt cx="630070" cy="746089"/>
          </a:xfrm>
        </p:grpSpPr>
        <p:sp>
          <p:nvSpPr>
            <p:cNvPr id="7" name="椭圆 6"/>
            <p:cNvSpPr/>
            <p:nvPr/>
          </p:nvSpPr>
          <p:spPr>
            <a:xfrm>
              <a:off x="2321750" y="1986518"/>
              <a:ext cx="270197" cy="270197"/>
            </a:xfrm>
            <a:prstGeom prst="ellipse">
              <a:avLst/>
            </a:prstGeom>
            <a:solidFill>
              <a:srgbClr val="FCFB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5D696C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2</a:t>
              </a:r>
              <a:endParaRPr lang="zh-CN" altLang="en-US" dirty="0">
                <a:solidFill>
                  <a:srgbClr val="5D696C"/>
                </a:solidFill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32586" y="2301720"/>
              <a:ext cx="6300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名称</a:t>
              </a:r>
              <a:endParaRPr lang="en-US" altLang="zh-CN" sz="11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1100" b="1" dirty="0" smtClean="0">
                  <a:solidFill>
                    <a:schemeClr val="bg1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TEXT</a:t>
              </a:r>
              <a:endParaRPr lang="zh-CN" altLang="en-US" sz="1100" b="1" dirty="0">
                <a:solidFill>
                  <a:schemeClr val="bg1"/>
                </a:solidFill>
                <a:latin typeface="Ebrima" pitchFamily="2" charset="0"/>
                <a:ea typeface="微软雅黑" pitchFamily="34" charset="-122"/>
                <a:cs typeface="Ebrima" pitchFamily="2" charset="0"/>
              </a:endParaRPr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1331640" y="546525"/>
            <a:ext cx="0" cy="6300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9677" y="1731461"/>
            <a:ext cx="157517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产品系列介绍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9677" y="2091501"/>
            <a:ext cx="2902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在此介绍该产品系列的基本情况，对产品的形态、品质、荣誉等进行介绍。如企业旗下经典产品系列，本着“以人为本”的原则，曾囊括无数大奖等等。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图片 11" descr="wallhaven-314546.jpg"/>
          <p:cNvPicPr>
            <a:picLocks noChangeAspect="1"/>
          </p:cNvPicPr>
          <p:nvPr/>
        </p:nvPicPr>
        <p:blipFill>
          <a:blip r:embed="rId2" cstate="print"/>
          <a:srcRect l="3662" r="27665"/>
          <a:stretch>
            <a:fillRect/>
          </a:stretch>
        </p:blipFill>
        <p:spPr>
          <a:xfrm>
            <a:off x="3492500" y="0"/>
            <a:ext cx="5651500" cy="5143500"/>
          </a:xfrm>
          <a:prstGeom prst="rect">
            <a:avLst/>
          </a:prstGeom>
        </p:spPr>
      </p:pic>
      <p:sp>
        <p:nvSpPr>
          <p:cNvPr id="15" name="等腰三角形 14"/>
          <p:cNvSpPr/>
          <p:nvPr/>
        </p:nvSpPr>
        <p:spPr>
          <a:xfrm rot="16200000" flipV="1">
            <a:off x="3464523" y="3859867"/>
            <a:ext cx="405665" cy="349711"/>
          </a:xfrm>
          <a:prstGeom prst="triangle">
            <a:avLst/>
          </a:prstGeom>
          <a:solidFill>
            <a:srgbClr val="828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767355" y="141480"/>
            <a:ext cx="900100" cy="9001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ADD</a:t>
            </a:r>
          </a:p>
          <a:p>
            <a:pPr algn="ctr"/>
            <a:r>
              <a:rPr lang="en-US" altLang="zh-CN" dirty="0" smtClean="0"/>
              <a:t>LOGO</a:t>
            </a:r>
          </a:p>
          <a:p>
            <a:pPr algn="ctr"/>
            <a:r>
              <a:rPr lang="en-US" altLang="zh-CN" dirty="0" smtClean="0"/>
              <a:t>HERE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B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flipH="1">
            <a:off x="7272300" y="456515"/>
            <a:ext cx="630070" cy="746089"/>
            <a:chOff x="7587335" y="456515"/>
            <a:chExt cx="630070" cy="746089"/>
          </a:xfrm>
        </p:grpSpPr>
        <p:grpSp>
          <p:nvGrpSpPr>
            <p:cNvPr id="2" name="组合 1"/>
            <p:cNvGrpSpPr/>
            <p:nvPr/>
          </p:nvGrpSpPr>
          <p:grpSpPr>
            <a:xfrm>
              <a:off x="7587335" y="456515"/>
              <a:ext cx="630070" cy="746089"/>
              <a:chOff x="2132586" y="1986518"/>
              <a:chExt cx="630070" cy="746089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2321750" y="1986518"/>
                <a:ext cx="270197" cy="270197"/>
              </a:xfrm>
              <a:prstGeom prst="ellipse">
                <a:avLst/>
              </a:prstGeom>
              <a:solidFill>
                <a:srgbClr val="FCFB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rgbClr val="5D696C"/>
                    </a:solidFill>
                    <a:latin typeface="Ebrima" pitchFamily="2" charset="0"/>
                    <a:ea typeface="Ebrima" pitchFamily="2" charset="0"/>
                    <a:cs typeface="Ebrima" pitchFamily="2" charset="0"/>
                  </a:rPr>
                  <a:t>3</a:t>
                </a:r>
                <a:endParaRPr lang="zh-CN" altLang="en-US" dirty="0">
                  <a:solidFill>
                    <a:srgbClr val="5D696C"/>
                  </a:solidFill>
                  <a:latin typeface="Ebrima" pitchFamily="2" charset="0"/>
                  <a:cs typeface="Ebrima" pitchFamily="2" charset="0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2132586" y="2301720"/>
                <a:ext cx="63007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名称</a:t>
                </a:r>
                <a:endParaRPr lang="en-US" altLang="zh-CN" sz="11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r>
                  <a:rPr lang="en-US" altLang="zh-CN" sz="1100" b="1" dirty="0" smtClean="0">
                    <a:solidFill>
                      <a:schemeClr val="bg1"/>
                    </a:solidFill>
                    <a:latin typeface="Ebrima" pitchFamily="2" charset="0"/>
                    <a:ea typeface="Ebrima" pitchFamily="2" charset="0"/>
                    <a:cs typeface="Ebrima" pitchFamily="2" charset="0"/>
                  </a:rPr>
                  <a:t>TEXT</a:t>
                </a:r>
                <a:endParaRPr lang="zh-CN" altLang="en-US" sz="1100" b="1" dirty="0">
                  <a:solidFill>
                    <a:schemeClr val="bg1"/>
                  </a:solidFill>
                  <a:latin typeface="Ebrima" pitchFamily="2" charset="0"/>
                  <a:ea typeface="微软雅黑" pitchFamily="34" charset="-122"/>
                  <a:cs typeface="Ebrima" pitchFamily="2" charset="0"/>
                </a:endParaRPr>
              </a:p>
            </p:txBody>
          </p:sp>
        </p:grpSp>
        <p:cxnSp>
          <p:nvCxnSpPr>
            <p:cNvPr id="5" name="直接连接符 4"/>
            <p:cNvCxnSpPr/>
            <p:nvPr/>
          </p:nvCxnSpPr>
          <p:spPr>
            <a:xfrm>
              <a:off x="8172400" y="456515"/>
              <a:ext cx="0" cy="63007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5651500" y="1761660"/>
            <a:ext cx="157517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产品系列介绍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51500" y="2121700"/>
            <a:ext cx="2902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在此介绍该产品系列的基本情况，对产品的形态、品质、荣誉等进行介绍。如企业旗下经典产品系列，本着“以人为本”的原则，曾囊括无数大奖等等。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 descr="ipad-samsung-music-play-google-tablet-internet.jpg"/>
          <p:cNvPicPr>
            <a:picLocks noChangeAspect="1"/>
          </p:cNvPicPr>
          <p:nvPr/>
        </p:nvPicPr>
        <p:blipFill>
          <a:blip r:embed="rId2" cstate="print"/>
          <a:srcRect l="27069"/>
          <a:stretch>
            <a:fillRect/>
          </a:stretch>
        </p:blipFill>
        <p:spPr>
          <a:xfrm>
            <a:off x="0" y="0"/>
            <a:ext cx="5651500" cy="5143500"/>
          </a:xfrm>
          <a:prstGeom prst="rect">
            <a:avLst/>
          </a:prstGeom>
        </p:spPr>
      </p:pic>
      <p:sp>
        <p:nvSpPr>
          <p:cNvPr id="10" name="等腰三角形 9"/>
          <p:cNvSpPr/>
          <p:nvPr/>
        </p:nvSpPr>
        <p:spPr>
          <a:xfrm rot="5400000" flipH="1" flipV="1">
            <a:off x="5273812" y="4084892"/>
            <a:ext cx="405665" cy="349711"/>
          </a:xfrm>
          <a:prstGeom prst="triangle">
            <a:avLst/>
          </a:prstGeom>
          <a:solidFill>
            <a:srgbClr val="9DA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96525" y="3921900"/>
            <a:ext cx="900100" cy="9001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ADD</a:t>
            </a:r>
          </a:p>
          <a:p>
            <a:pPr algn="ctr"/>
            <a:r>
              <a:rPr lang="en-US" altLang="zh-CN" dirty="0" smtClean="0"/>
              <a:t>LOGO</a:t>
            </a:r>
          </a:p>
          <a:p>
            <a:pPr algn="ctr"/>
            <a:r>
              <a:rPr lang="en-US" altLang="zh-CN" dirty="0" smtClean="0"/>
              <a:t>HERE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A0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971600" y="3421971"/>
            <a:ext cx="630070" cy="746089"/>
            <a:chOff x="7587335" y="456515"/>
            <a:chExt cx="630070" cy="746089"/>
          </a:xfrm>
        </p:grpSpPr>
        <p:grpSp>
          <p:nvGrpSpPr>
            <p:cNvPr id="3" name="组合 1"/>
            <p:cNvGrpSpPr/>
            <p:nvPr/>
          </p:nvGrpSpPr>
          <p:grpSpPr>
            <a:xfrm>
              <a:off x="7587335" y="456515"/>
              <a:ext cx="630070" cy="746089"/>
              <a:chOff x="2132586" y="1986518"/>
              <a:chExt cx="630070" cy="746089"/>
            </a:xfrm>
          </p:grpSpPr>
          <p:sp>
            <p:nvSpPr>
              <p:cNvPr id="5" name="椭圆 2"/>
              <p:cNvSpPr/>
              <p:nvPr/>
            </p:nvSpPr>
            <p:spPr>
              <a:xfrm>
                <a:off x="2321750" y="1986518"/>
                <a:ext cx="270197" cy="270197"/>
              </a:xfrm>
              <a:prstGeom prst="ellipse">
                <a:avLst/>
              </a:prstGeom>
              <a:solidFill>
                <a:srgbClr val="FCFB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rgbClr val="5D696C"/>
                    </a:solidFill>
                    <a:latin typeface="Ebrima" pitchFamily="2" charset="0"/>
                    <a:ea typeface="Ebrima" pitchFamily="2" charset="0"/>
                    <a:cs typeface="Ebrima" pitchFamily="2" charset="0"/>
                  </a:rPr>
                  <a:t>4</a:t>
                </a:r>
                <a:endParaRPr lang="zh-CN" altLang="en-US" dirty="0">
                  <a:solidFill>
                    <a:srgbClr val="5D696C"/>
                  </a:solidFill>
                  <a:latin typeface="Ebrima" pitchFamily="2" charset="0"/>
                  <a:cs typeface="Ebrima" pitchFamily="2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132586" y="2301720"/>
                <a:ext cx="63007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100" b="1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名称</a:t>
                </a:r>
                <a:endParaRPr lang="en-US" altLang="zh-CN" sz="11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r>
                  <a:rPr lang="en-US" altLang="zh-CN" sz="1100" b="1" dirty="0" smtClean="0">
                    <a:solidFill>
                      <a:schemeClr val="bg1"/>
                    </a:solidFill>
                    <a:latin typeface="Ebrima" pitchFamily="2" charset="0"/>
                    <a:ea typeface="Ebrima" pitchFamily="2" charset="0"/>
                    <a:cs typeface="Ebrima" pitchFamily="2" charset="0"/>
                  </a:rPr>
                  <a:t>TEXT</a:t>
                </a:r>
                <a:endParaRPr lang="zh-CN" altLang="en-US" sz="1100" b="1" dirty="0">
                  <a:solidFill>
                    <a:schemeClr val="bg1"/>
                  </a:solidFill>
                  <a:latin typeface="Ebrima" pitchFamily="2" charset="0"/>
                  <a:ea typeface="微软雅黑" pitchFamily="34" charset="-122"/>
                  <a:cs typeface="Ebrima" pitchFamily="2" charset="0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8172400" y="456515"/>
              <a:ext cx="0" cy="63007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2411760" y="3291830"/>
            <a:ext cx="5760640" cy="1006371"/>
            <a:chOff x="2411760" y="3410584"/>
            <a:chExt cx="5760640" cy="1006371"/>
          </a:xfrm>
        </p:grpSpPr>
        <p:sp>
          <p:nvSpPr>
            <p:cNvPr id="7" name="TextBox 6"/>
            <p:cNvSpPr txBox="1"/>
            <p:nvPr/>
          </p:nvSpPr>
          <p:spPr>
            <a:xfrm>
              <a:off x="2411760" y="3410584"/>
              <a:ext cx="1575175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产品系列介绍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11760" y="3770624"/>
              <a:ext cx="57606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在此介绍该产品系列的基本情况，对产品的形态、品质、荣誉等进行介绍。如企业旗下经典产品系列，本着“以人为本”的原则，曾囊括无数大奖等等。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9" name="图片 8" descr="ipad-mockup-apple-business-computer-tablet-2.jpg"/>
          <p:cNvPicPr>
            <a:picLocks noChangeAspect="1"/>
          </p:cNvPicPr>
          <p:nvPr/>
        </p:nvPicPr>
        <p:blipFill>
          <a:blip r:embed="rId2" cstate="print"/>
          <a:srcRect t="8783" b="48883"/>
          <a:stretch>
            <a:fillRect/>
          </a:stretch>
        </p:blipFill>
        <p:spPr>
          <a:xfrm>
            <a:off x="0" y="0"/>
            <a:ext cx="9144000" cy="2571750"/>
          </a:xfrm>
          <a:prstGeom prst="rect">
            <a:avLst/>
          </a:prstGeom>
        </p:spPr>
      </p:pic>
      <p:sp>
        <p:nvSpPr>
          <p:cNvPr id="10" name="等腰三角形 9"/>
          <p:cNvSpPr/>
          <p:nvPr/>
        </p:nvSpPr>
        <p:spPr>
          <a:xfrm>
            <a:off x="2861810" y="2222039"/>
            <a:ext cx="405665" cy="349711"/>
          </a:xfrm>
          <a:prstGeom prst="triangle">
            <a:avLst/>
          </a:prstGeom>
          <a:solidFill>
            <a:srgbClr val="A3A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6525" y="546525"/>
            <a:ext cx="900100" cy="9001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ADD</a:t>
            </a:r>
          </a:p>
          <a:p>
            <a:pPr algn="ctr"/>
            <a:r>
              <a:rPr lang="en-US" altLang="zh-CN" dirty="0" smtClean="0"/>
              <a:t>LOGO</a:t>
            </a:r>
          </a:p>
          <a:p>
            <a:pPr algn="ctr"/>
            <a:r>
              <a:rPr lang="en-US" altLang="zh-CN" dirty="0" smtClean="0"/>
              <a:t>HERE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14283" y="546525"/>
            <a:ext cx="391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5D696C"/>
                </a:solidFill>
                <a:latin typeface="微软雅黑" pitchFamily="34" charset="-122"/>
                <a:ea typeface="微软雅黑" pitchFamily="34" charset="-122"/>
              </a:rPr>
              <a:t>请在这里输入各版块业务介绍</a:t>
            </a:r>
            <a:endParaRPr lang="zh-CN" altLang="en-US" b="1" dirty="0">
              <a:solidFill>
                <a:srgbClr val="5D696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0694" y="1401620"/>
            <a:ext cx="1980220" cy="3195522"/>
          </a:xfrm>
          <a:prstGeom prst="rect">
            <a:avLst/>
          </a:prstGeom>
          <a:blipFill dpi="0" rotWithShape="1">
            <a:blip r:embed="rId2" cstate="print"/>
            <a:srcRect/>
            <a:tile tx="0" ty="0" sx="50000" sy="5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555919" y="1401620"/>
            <a:ext cx="1980220" cy="3195522"/>
          </a:xfrm>
          <a:prstGeom prst="rect">
            <a:avLst/>
          </a:prstGeom>
          <a:blipFill dpi="0" rotWithShape="1">
            <a:blip r:embed="rId3" cstate="print"/>
            <a:srcRect/>
            <a:tile tx="0" ty="0" sx="50000" sy="5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581144" y="1401620"/>
            <a:ext cx="1980220" cy="3195522"/>
          </a:xfrm>
          <a:prstGeom prst="rect">
            <a:avLst/>
          </a:prstGeom>
          <a:blipFill dpi="0" rotWithShape="1">
            <a:blip r:embed="rId4" cstate="print"/>
            <a:srcRect/>
            <a:tile tx="0" ty="0" sx="50000" sy="5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606369" y="1398471"/>
            <a:ext cx="1980220" cy="3195522"/>
          </a:xfrm>
          <a:prstGeom prst="rect">
            <a:avLst/>
          </a:prstGeom>
          <a:blipFill dpi="0" rotWithShape="1">
            <a:blip r:embed="rId5" cstate="print"/>
            <a:srcRect/>
            <a:tile tx="0" ty="0" sx="50000" sy="5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890734" y="2366162"/>
            <a:ext cx="7335815" cy="1260140"/>
            <a:chOff x="904093" y="1626645"/>
            <a:chExt cx="7335815" cy="1260140"/>
          </a:xfrm>
        </p:grpSpPr>
        <p:sp>
          <p:nvSpPr>
            <p:cNvPr id="2" name="矩形 1"/>
            <p:cNvSpPr/>
            <p:nvPr/>
          </p:nvSpPr>
          <p:spPr>
            <a:xfrm>
              <a:off x="904093" y="1626645"/>
              <a:ext cx="1260140" cy="1260140"/>
            </a:xfrm>
            <a:prstGeom prst="rect">
              <a:avLst/>
            </a:prstGeom>
            <a:solidFill>
              <a:srgbClr val="5D696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业务板块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929318" y="1626645"/>
              <a:ext cx="1260140" cy="1260140"/>
            </a:xfrm>
            <a:prstGeom prst="rect">
              <a:avLst/>
            </a:prstGeom>
            <a:solidFill>
              <a:srgbClr val="82888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业务板块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954543" y="1626645"/>
              <a:ext cx="1260140" cy="1260140"/>
            </a:xfrm>
            <a:prstGeom prst="rect">
              <a:avLst/>
            </a:prstGeom>
            <a:solidFill>
              <a:srgbClr val="9DABA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业务板块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979768" y="1626645"/>
              <a:ext cx="1260140" cy="1260140"/>
            </a:xfrm>
            <a:prstGeom prst="rect">
              <a:avLst/>
            </a:prstGeom>
            <a:solidFill>
              <a:srgbClr val="A3A08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业务板块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61510" y="996575"/>
          <a:ext cx="5309970" cy="3838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14282" y="546525"/>
            <a:ext cx="391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5D696C"/>
                </a:solidFill>
                <a:latin typeface="微软雅黑" pitchFamily="34" charset="-122"/>
                <a:ea typeface="微软雅黑" pitchFamily="34" charset="-122"/>
              </a:rPr>
              <a:t>各板块业务增长情况</a:t>
            </a:r>
            <a:endParaRPr lang="zh-CN" altLang="en-US" b="1" dirty="0">
              <a:solidFill>
                <a:srgbClr val="5D696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651499" y="1356615"/>
            <a:ext cx="3195976" cy="883724"/>
            <a:chOff x="5651499" y="1446625"/>
            <a:chExt cx="3195976" cy="883724"/>
          </a:xfrm>
        </p:grpSpPr>
        <p:sp>
          <p:nvSpPr>
            <p:cNvPr id="4" name="TextBox 3"/>
            <p:cNvSpPr txBox="1"/>
            <p:nvPr/>
          </p:nvSpPr>
          <p:spPr>
            <a:xfrm>
              <a:off x="5651499" y="1446625"/>
              <a:ext cx="720701" cy="276999"/>
            </a:xfrm>
            <a:prstGeom prst="rect">
              <a:avLst/>
            </a:prstGeom>
            <a:solidFill>
              <a:srgbClr val="5D696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板块一</a:t>
              </a:r>
              <a:endPara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651500" y="1716655"/>
              <a:ext cx="3195975" cy="61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请在这里输入各板块业务增长情况，具体增长原因，发展速度等。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651500" y="2256715"/>
            <a:ext cx="3195976" cy="883724"/>
            <a:chOff x="5651499" y="1446625"/>
            <a:chExt cx="3195976" cy="883724"/>
          </a:xfrm>
        </p:grpSpPr>
        <p:sp>
          <p:nvSpPr>
            <p:cNvPr id="8" name="TextBox 7"/>
            <p:cNvSpPr txBox="1"/>
            <p:nvPr/>
          </p:nvSpPr>
          <p:spPr>
            <a:xfrm>
              <a:off x="5651499" y="1446625"/>
              <a:ext cx="720701" cy="276999"/>
            </a:xfrm>
            <a:prstGeom prst="rect">
              <a:avLst/>
            </a:prstGeom>
            <a:solidFill>
              <a:srgbClr val="828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板块二</a:t>
              </a:r>
              <a:endPara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51500" y="1716655"/>
              <a:ext cx="3195975" cy="61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请在这里输入各板块业务增长情况，具体增长原因，发展速度等。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651500" y="3156815"/>
            <a:ext cx="3195976" cy="883724"/>
            <a:chOff x="5651499" y="1446625"/>
            <a:chExt cx="3195976" cy="883724"/>
          </a:xfrm>
        </p:grpSpPr>
        <p:sp>
          <p:nvSpPr>
            <p:cNvPr id="11" name="TextBox 10"/>
            <p:cNvSpPr txBox="1"/>
            <p:nvPr/>
          </p:nvSpPr>
          <p:spPr>
            <a:xfrm>
              <a:off x="5651499" y="1446625"/>
              <a:ext cx="720701" cy="276999"/>
            </a:xfrm>
            <a:prstGeom prst="rect">
              <a:avLst/>
            </a:prstGeom>
            <a:solidFill>
              <a:srgbClr val="9DABA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板块三</a:t>
              </a:r>
              <a:endPara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51500" y="1716655"/>
              <a:ext cx="3195975" cy="61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请在这里输入各板块业务增长情况，具体增长原因，发展速度等。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651500" y="4056915"/>
            <a:ext cx="3195976" cy="883724"/>
            <a:chOff x="5651499" y="1446625"/>
            <a:chExt cx="3195976" cy="883724"/>
          </a:xfrm>
        </p:grpSpPr>
        <p:sp>
          <p:nvSpPr>
            <p:cNvPr id="14" name="TextBox 13"/>
            <p:cNvSpPr txBox="1"/>
            <p:nvPr/>
          </p:nvSpPr>
          <p:spPr>
            <a:xfrm>
              <a:off x="5651499" y="1446625"/>
              <a:ext cx="720701" cy="276999"/>
            </a:xfrm>
            <a:prstGeom prst="rect">
              <a:avLst/>
            </a:prstGeom>
            <a:solidFill>
              <a:srgbClr val="A3A08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板块四</a:t>
              </a:r>
              <a:endPara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1500" y="1716655"/>
              <a:ext cx="3195975" cy="61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请在这里输入各板块业务增长情况，具体增长原因，发展速度等。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grayscl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ocks-sunrise-natural.jpg"/>
          <p:cNvPicPr>
            <a:picLocks noChangeAspect="1"/>
          </p:cNvPicPr>
          <p:nvPr/>
        </p:nvPicPr>
        <p:blipFill>
          <a:blip r:embed="rId3" cstate="print"/>
          <a:srcRect t="12376" b="13250"/>
          <a:stretch>
            <a:fillRect/>
          </a:stretch>
        </p:blipFill>
        <p:spPr>
          <a:xfrm>
            <a:off x="713772" y="659038"/>
            <a:ext cx="7716456" cy="38254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791580" y="1812180"/>
            <a:ext cx="7425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请在这里输入你的企业文化或口号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比如：和者筑善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444</Words>
  <Application>Microsoft Office PowerPoint</Application>
  <PresentationFormat>全屏显示(16:9)</PresentationFormat>
  <Paragraphs>71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宋体</vt:lpstr>
      <vt:lpstr>微软雅黑</vt:lpstr>
      <vt:lpstr>Arial</vt:lpstr>
      <vt:lpstr>Calibri</vt:lpstr>
      <vt:lpstr>Ebrima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刘士哲(0102341)</dc:creator>
  <cp:lastModifiedBy>Administrator</cp:lastModifiedBy>
  <cp:revision>29</cp:revision>
  <dcterms:created xsi:type="dcterms:W3CDTF">2016-02-03T01:42:28Z</dcterms:created>
  <dcterms:modified xsi:type="dcterms:W3CDTF">2017-06-25T11:19:30Z</dcterms:modified>
</cp:coreProperties>
</file>